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Lst>
  <p:sldSz cx="7315200" cy="197993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p:scale>
          <a:sx n="125" d="100"/>
          <a:sy n="125" d="100"/>
        </p:scale>
        <p:origin x="9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jf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548640" y="3240303"/>
            <a:ext cx="6217920" cy="6893090"/>
          </a:xfrm>
        </p:spPr>
        <p:txBody>
          <a:bodyPr anchor="b"/>
          <a:lstStyle>
            <a:lvl1pPr algn="ctr">
              <a:defRPr sz="4800"/>
            </a:lvl1pPr>
          </a:lstStyle>
          <a:p>
            <a:r>
              <a:rPr lang="zh-TW" altLang="en-US" smtClean="0"/>
              <a:t>按一下以編輯母片標題樣式</a:t>
            </a:r>
            <a:endParaRPr lang="en-US" dirty="0"/>
          </a:p>
        </p:txBody>
      </p:sp>
      <p:sp>
        <p:nvSpPr>
          <p:cNvPr id="3" name="Subtitle 2"/>
          <p:cNvSpPr>
            <a:spLocks noGrp="1"/>
          </p:cNvSpPr>
          <p:nvPr>
            <p:ph type="subTitle" idx="1"/>
          </p:nvPr>
        </p:nvSpPr>
        <p:spPr>
          <a:xfrm>
            <a:off x="914400" y="10399217"/>
            <a:ext cx="5486400" cy="4780246"/>
          </a:xfrm>
        </p:spPr>
        <p:txBody>
          <a:bodyPr/>
          <a:lstStyle>
            <a:lvl1pPr marL="0" indent="0" algn="ctr">
              <a:buNone/>
              <a:defRPr sz="1920"/>
            </a:lvl1pPr>
            <a:lvl2pPr marL="365760" indent="0" algn="ctr">
              <a:buNone/>
              <a:defRPr sz="1600"/>
            </a:lvl2pPr>
            <a:lvl3pPr marL="731520" indent="0" algn="ctr">
              <a:buNone/>
              <a:defRPr sz="1440"/>
            </a:lvl3pPr>
            <a:lvl4pPr marL="1097280" indent="0" algn="ctr">
              <a:buNone/>
              <a:defRPr sz="1280"/>
            </a:lvl4pPr>
            <a:lvl5pPr marL="1463040" indent="0" algn="ctr">
              <a:buNone/>
              <a:defRPr sz="1280"/>
            </a:lvl5pPr>
            <a:lvl6pPr marL="1828800" indent="0" algn="ctr">
              <a:buNone/>
              <a:defRPr sz="1280"/>
            </a:lvl6pPr>
            <a:lvl7pPr marL="2194560" indent="0" algn="ctr">
              <a:buNone/>
              <a:defRPr sz="1280"/>
            </a:lvl7pPr>
            <a:lvl8pPr marL="2560320" indent="0" algn="ctr">
              <a:buNone/>
              <a:defRPr sz="1280"/>
            </a:lvl8pPr>
            <a:lvl9pPr marL="2926080" indent="0" algn="ctr">
              <a:buNone/>
              <a:defRPr sz="1280"/>
            </a:lvl9pPr>
          </a:lstStyle>
          <a:p>
            <a:r>
              <a:rPr lang="zh-TW" altLang="en-US" smtClean="0"/>
              <a:t>按一下以編輯母片副標題樣式</a:t>
            </a:r>
            <a:endParaRPr lang="en-US" dirty="0"/>
          </a:p>
        </p:txBody>
      </p:sp>
      <p:sp>
        <p:nvSpPr>
          <p:cNvPr id="4" name="Date Placeholder 3"/>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3629035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1039586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234940" y="1054129"/>
            <a:ext cx="1577340" cy="16778992"/>
          </a:xfrm>
        </p:spPr>
        <p:txBody>
          <a:bodyPr vert="eaVert"/>
          <a:lstStyle/>
          <a:p>
            <a:r>
              <a:rPr lang="zh-TW" altLang="en-US" smtClean="0"/>
              <a:t>按一下以編輯母片標題樣式</a:t>
            </a:r>
            <a:endParaRPr lang="en-US" dirty="0"/>
          </a:p>
        </p:txBody>
      </p:sp>
      <p:sp>
        <p:nvSpPr>
          <p:cNvPr id="3" name="Vertical Text Placeholder 2"/>
          <p:cNvSpPr>
            <a:spLocks noGrp="1"/>
          </p:cNvSpPr>
          <p:nvPr>
            <p:ph type="body" orient="vert" idx="1"/>
          </p:nvPr>
        </p:nvSpPr>
        <p:spPr>
          <a:xfrm>
            <a:off x="502920" y="1054129"/>
            <a:ext cx="4640580" cy="16778992"/>
          </a:xfrm>
        </p:spPr>
        <p:txBody>
          <a:bodyPr vert="eaVert"/>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2402728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idx="1"/>
          </p:nvPr>
        </p:nvSpPr>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659289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499110" y="4936081"/>
            <a:ext cx="6309360" cy="8235957"/>
          </a:xfrm>
        </p:spPr>
        <p:txBody>
          <a:bodyPr anchor="b"/>
          <a:lstStyle>
            <a:lvl1pPr>
              <a:defRPr sz="4800"/>
            </a:lvl1pPr>
          </a:lstStyle>
          <a:p>
            <a:r>
              <a:rPr lang="zh-TW" altLang="en-US" smtClean="0"/>
              <a:t>按一下以編輯母片標題樣式</a:t>
            </a:r>
            <a:endParaRPr lang="en-US" dirty="0"/>
          </a:p>
        </p:txBody>
      </p:sp>
      <p:sp>
        <p:nvSpPr>
          <p:cNvPr id="3" name="Text Placeholder 2"/>
          <p:cNvSpPr>
            <a:spLocks noGrp="1"/>
          </p:cNvSpPr>
          <p:nvPr>
            <p:ph type="body" idx="1"/>
          </p:nvPr>
        </p:nvSpPr>
        <p:spPr>
          <a:xfrm>
            <a:off x="499110" y="13249954"/>
            <a:ext cx="6309360" cy="4331095"/>
          </a:xfrm>
        </p:spPr>
        <p:txBody>
          <a:bodyPr/>
          <a:lstStyle>
            <a:lvl1pPr marL="0" indent="0">
              <a:buNone/>
              <a:defRPr sz="1920">
                <a:solidFill>
                  <a:schemeClr val="tx1"/>
                </a:solidFill>
              </a:defRPr>
            </a:lvl1pPr>
            <a:lvl2pPr marL="365760" indent="0">
              <a:buNone/>
              <a:defRPr sz="1600">
                <a:solidFill>
                  <a:schemeClr val="tx1">
                    <a:tint val="75000"/>
                  </a:schemeClr>
                </a:solidFill>
              </a:defRPr>
            </a:lvl2pPr>
            <a:lvl3pPr marL="731520" indent="0">
              <a:buNone/>
              <a:defRPr sz="1440">
                <a:solidFill>
                  <a:schemeClr val="tx1">
                    <a:tint val="75000"/>
                  </a:schemeClr>
                </a:solidFill>
              </a:defRPr>
            </a:lvl3pPr>
            <a:lvl4pPr marL="1097280" indent="0">
              <a:buNone/>
              <a:defRPr sz="1280">
                <a:solidFill>
                  <a:schemeClr val="tx1">
                    <a:tint val="75000"/>
                  </a:schemeClr>
                </a:solidFill>
              </a:defRPr>
            </a:lvl4pPr>
            <a:lvl5pPr marL="1463040" indent="0">
              <a:buNone/>
              <a:defRPr sz="1280">
                <a:solidFill>
                  <a:schemeClr val="tx1">
                    <a:tint val="75000"/>
                  </a:schemeClr>
                </a:solidFill>
              </a:defRPr>
            </a:lvl5pPr>
            <a:lvl6pPr marL="1828800" indent="0">
              <a:buNone/>
              <a:defRPr sz="1280">
                <a:solidFill>
                  <a:schemeClr val="tx1">
                    <a:tint val="75000"/>
                  </a:schemeClr>
                </a:solidFill>
              </a:defRPr>
            </a:lvl6pPr>
            <a:lvl7pPr marL="2194560" indent="0">
              <a:buNone/>
              <a:defRPr sz="1280">
                <a:solidFill>
                  <a:schemeClr val="tx1">
                    <a:tint val="75000"/>
                  </a:schemeClr>
                </a:solidFill>
              </a:defRPr>
            </a:lvl7pPr>
            <a:lvl8pPr marL="2560320" indent="0">
              <a:buNone/>
              <a:defRPr sz="1280">
                <a:solidFill>
                  <a:schemeClr val="tx1">
                    <a:tint val="75000"/>
                  </a:schemeClr>
                </a:solidFill>
              </a:defRPr>
            </a:lvl8pPr>
            <a:lvl9pPr marL="2926080" indent="0">
              <a:buNone/>
              <a:defRPr sz="1280">
                <a:solidFill>
                  <a:schemeClr val="tx1">
                    <a:tint val="75000"/>
                  </a:schemeClr>
                </a:solidFill>
              </a:defRPr>
            </a:lvl9pPr>
          </a:lstStyle>
          <a:p>
            <a:pPr lvl="0"/>
            <a:r>
              <a:rPr lang="zh-TW" altLang="en-US" smtClean="0"/>
              <a:t>編輯母片文字樣式</a:t>
            </a:r>
          </a:p>
        </p:txBody>
      </p:sp>
      <p:sp>
        <p:nvSpPr>
          <p:cNvPr id="4" name="Date Placeholder 3"/>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2438950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Content Placeholder 2"/>
          <p:cNvSpPr>
            <a:spLocks noGrp="1"/>
          </p:cNvSpPr>
          <p:nvPr>
            <p:ph sz="half" idx="1"/>
          </p:nvPr>
        </p:nvSpPr>
        <p:spPr>
          <a:xfrm>
            <a:off x="502920" y="5270647"/>
            <a:ext cx="3108960" cy="12562474"/>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Content Placeholder 3"/>
          <p:cNvSpPr>
            <a:spLocks noGrp="1"/>
          </p:cNvSpPr>
          <p:nvPr>
            <p:ph sz="half" idx="2"/>
          </p:nvPr>
        </p:nvSpPr>
        <p:spPr>
          <a:xfrm>
            <a:off x="3703320" y="5270647"/>
            <a:ext cx="3108960" cy="12562474"/>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Date Placeholder 4"/>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34504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503873" y="1054134"/>
            <a:ext cx="6309360" cy="3826949"/>
          </a:xfrm>
        </p:spPr>
        <p:txBody>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503874" y="4853580"/>
            <a:ext cx="3094672" cy="2378664"/>
          </a:xfrm>
        </p:spPr>
        <p:txBody>
          <a:bodyPr anchor="b"/>
          <a:lstStyle>
            <a:lvl1pPr marL="0" indent="0">
              <a:buNone/>
              <a:defRPr sz="1920" b="1"/>
            </a:lvl1pPr>
            <a:lvl2pPr marL="365760" indent="0">
              <a:buNone/>
              <a:defRPr sz="1600" b="1"/>
            </a:lvl2pPr>
            <a:lvl3pPr marL="731520" indent="0">
              <a:buNone/>
              <a:defRPr sz="1440" b="1"/>
            </a:lvl3pPr>
            <a:lvl4pPr marL="1097280" indent="0">
              <a:buNone/>
              <a:defRPr sz="1280" b="1"/>
            </a:lvl4pPr>
            <a:lvl5pPr marL="1463040" indent="0">
              <a:buNone/>
              <a:defRPr sz="1280" b="1"/>
            </a:lvl5pPr>
            <a:lvl6pPr marL="1828800" indent="0">
              <a:buNone/>
              <a:defRPr sz="1280" b="1"/>
            </a:lvl6pPr>
            <a:lvl7pPr marL="2194560" indent="0">
              <a:buNone/>
              <a:defRPr sz="1280" b="1"/>
            </a:lvl7pPr>
            <a:lvl8pPr marL="2560320" indent="0">
              <a:buNone/>
              <a:defRPr sz="1280" b="1"/>
            </a:lvl8pPr>
            <a:lvl9pPr marL="2926080" indent="0">
              <a:buNone/>
              <a:defRPr sz="1280" b="1"/>
            </a:lvl9pPr>
          </a:lstStyle>
          <a:p>
            <a:pPr lvl="0"/>
            <a:r>
              <a:rPr lang="zh-TW" altLang="en-US" smtClean="0"/>
              <a:t>編輯母片文字樣式</a:t>
            </a:r>
          </a:p>
        </p:txBody>
      </p:sp>
      <p:sp>
        <p:nvSpPr>
          <p:cNvPr id="4" name="Content Placeholder 3"/>
          <p:cNvSpPr>
            <a:spLocks noGrp="1"/>
          </p:cNvSpPr>
          <p:nvPr>
            <p:ph sz="half" idx="2"/>
          </p:nvPr>
        </p:nvSpPr>
        <p:spPr>
          <a:xfrm>
            <a:off x="503874" y="7232244"/>
            <a:ext cx="3094672" cy="10637542"/>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5" name="Text Placeholder 4"/>
          <p:cNvSpPr>
            <a:spLocks noGrp="1"/>
          </p:cNvSpPr>
          <p:nvPr>
            <p:ph type="body" sz="quarter" idx="3"/>
          </p:nvPr>
        </p:nvSpPr>
        <p:spPr>
          <a:xfrm>
            <a:off x="3703320" y="4853580"/>
            <a:ext cx="3109913" cy="2378664"/>
          </a:xfrm>
        </p:spPr>
        <p:txBody>
          <a:bodyPr anchor="b"/>
          <a:lstStyle>
            <a:lvl1pPr marL="0" indent="0">
              <a:buNone/>
              <a:defRPr sz="1920" b="1"/>
            </a:lvl1pPr>
            <a:lvl2pPr marL="365760" indent="0">
              <a:buNone/>
              <a:defRPr sz="1600" b="1"/>
            </a:lvl2pPr>
            <a:lvl3pPr marL="731520" indent="0">
              <a:buNone/>
              <a:defRPr sz="1440" b="1"/>
            </a:lvl3pPr>
            <a:lvl4pPr marL="1097280" indent="0">
              <a:buNone/>
              <a:defRPr sz="1280" b="1"/>
            </a:lvl4pPr>
            <a:lvl5pPr marL="1463040" indent="0">
              <a:buNone/>
              <a:defRPr sz="1280" b="1"/>
            </a:lvl5pPr>
            <a:lvl6pPr marL="1828800" indent="0">
              <a:buNone/>
              <a:defRPr sz="1280" b="1"/>
            </a:lvl6pPr>
            <a:lvl7pPr marL="2194560" indent="0">
              <a:buNone/>
              <a:defRPr sz="1280" b="1"/>
            </a:lvl7pPr>
            <a:lvl8pPr marL="2560320" indent="0">
              <a:buNone/>
              <a:defRPr sz="1280" b="1"/>
            </a:lvl8pPr>
            <a:lvl9pPr marL="2926080" indent="0">
              <a:buNone/>
              <a:defRPr sz="1280" b="1"/>
            </a:lvl9pPr>
          </a:lstStyle>
          <a:p>
            <a:pPr lvl="0"/>
            <a:r>
              <a:rPr lang="zh-TW" altLang="en-US" smtClean="0"/>
              <a:t>編輯母片文字樣式</a:t>
            </a:r>
          </a:p>
        </p:txBody>
      </p:sp>
      <p:sp>
        <p:nvSpPr>
          <p:cNvPr id="6" name="Content Placeholder 5"/>
          <p:cNvSpPr>
            <a:spLocks noGrp="1"/>
          </p:cNvSpPr>
          <p:nvPr>
            <p:ph sz="quarter" idx="4"/>
          </p:nvPr>
        </p:nvSpPr>
        <p:spPr>
          <a:xfrm>
            <a:off x="3703320" y="7232244"/>
            <a:ext cx="3109913" cy="10637542"/>
          </a:xfrm>
        </p:spPr>
        <p:txBody>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7" name="Date Placeholder 6"/>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1922420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smtClean="0"/>
              <a:t>按一下以編輯母片標題樣式</a:t>
            </a:r>
            <a:endParaRPr lang="en-US" dirty="0"/>
          </a:p>
        </p:txBody>
      </p:sp>
      <p:sp>
        <p:nvSpPr>
          <p:cNvPr id="3" name="Date Placeholder 2"/>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4276082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8286337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503873" y="1319953"/>
            <a:ext cx="2359342" cy="4619837"/>
          </a:xfrm>
        </p:spPr>
        <p:txBody>
          <a:bodyPr anchor="b"/>
          <a:lstStyle>
            <a:lvl1pPr>
              <a:defRPr sz="2560"/>
            </a:lvl1pPr>
          </a:lstStyle>
          <a:p>
            <a:r>
              <a:rPr lang="zh-TW" altLang="en-US" smtClean="0"/>
              <a:t>按一下以編輯母片標題樣式</a:t>
            </a:r>
            <a:endParaRPr lang="en-US" dirty="0"/>
          </a:p>
        </p:txBody>
      </p:sp>
      <p:sp>
        <p:nvSpPr>
          <p:cNvPr id="3" name="Content Placeholder 2"/>
          <p:cNvSpPr>
            <a:spLocks noGrp="1"/>
          </p:cNvSpPr>
          <p:nvPr>
            <p:ph idx="1"/>
          </p:nvPr>
        </p:nvSpPr>
        <p:spPr>
          <a:xfrm>
            <a:off x="3109913" y="2850737"/>
            <a:ext cx="3703320" cy="14070336"/>
          </a:xfrm>
        </p:spPr>
        <p:txBody>
          <a:bodyPr/>
          <a:lstStyle>
            <a:lvl1pPr>
              <a:defRPr sz="2560"/>
            </a:lvl1pPr>
            <a:lvl2pPr>
              <a:defRPr sz="2240"/>
            </a:lvl2pPr>
            <a:lvl3pPr>
              <a:defRPr sz="1920"/>
            </a:lvl3pPr>
            <a:lvl4pPr>
              <a:defRPr sz="1600"/>
            </a:lvl4pPr>
            <a:lvl5pPr>
              <a:defRPr sz="1600"/>
            </a:lvl5pPr>
            <a:lvl6pPr>
              <a:defRPr sz="1600"/>
            </a:lvl6pPr>
            <a:lvl7pPr>
              <a:defRPr sz="1600"/>
            </a:lvl7pPr>
            <a:lvl8pPr>
              <a:defRPr sz="1600"/>
            </a:lvl8pPr>
            <a:lvl9pPr>
              <a:defRPr sz="1600"/>
            </a:lvl9p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Text Placeholder 3"/>
          <p:cNvSpPr>
            <a:spLocks noGrp="1"/>
          </p:cNvSpPr>
          <p:nvPr>
            <p:ph type="body" sz="half" idx="2"/>
          </p:nvPr>
        </p:nvSpPr>
        <p:spPr>
          <a:xfrm>
            <a:off x="503873" y="5939790"/>
            <a:ext cx="2359342" cy="11004196"/>
          </a:xfrm>
        </p:spPr>
        <p:txBody>
          <a:bodyPr/>
          <a:lstStyle>
            <a:lvl1pPr marL="0" indent="0">
              <a:buNone/>
              <a:defRPr sz="1280"/>
            </a:lvl1pPr>
            <a:lvl2pPr marL="365760" indent="0">
              <a:buNone/>
              <a:defRPr sz="1120"/>
            </a:lvl2pPr>
            <a:lvl3pPr marL="731520" indent="0">
              <a:buNone/>
              <a:defRPr sz="960"/>
            </a:lvl3pPr>
            <a:lvl4pPr marL="1097280" indent="0">
              <a:buNone/>
              <a:defRPr sz="800"/>
            </a:lvl4pPr>
            <a:lvl5pPr marL="1463040" indent="0">
              <a:buNone/>
              <a:defRPr sz="800"/>
            </a:lvl5pPr>
            <a:lvl6pPr marL="1828800" indent="0">
              <a:buNone/>
              <a:defRPr sz="800"/>
            </a:lvl6pPr>
            <a:lvl7pPr marL="2194560" indent="0">
              <a:buNone/>
              <a:defRPr sz="800"/>
            </a:lvl7pPr>
            <a:lvl8pPr marL="2560320" indent="0">
              <a:buNone/>
              <a:defRPr sz="800"/>
            </a:lvl8pPr>
            <a:lvl9pPr marL="2926080" indent="0">
              <a:buNone/>
              <a:defRPr sz="800"/>
            </a:lvl9pPr>
          </a:lstStyle>
          <a:p>
            <a:pPr lvl="0"/>
            <a:r>
              <a:rPr lang="zh-TW" altLang="en-US" smtClean="0"/>
              <a:t>編輯母片文字樣式</a:t>
            </a:r>
          </a:p>
        </p:txBody>
      </p:sp>
      <p:sp>
        <p:nvSpPr>
          <p:cNvPr id="5" name="Date Placeholder 4"/>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833220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503873" y="1319953"/>
            <a:ext cx="2359342" cy="4619837"/>
          </a:xfrm>
        </p:spPr>
        <p:txBody>
          <a:bodyPr anchor="b"/>
          <a:lstStyle>
            <a:lvl1pPr>
              <a:defRPr sz="2560"/>
            </a:lvl1pPr>
          </a:lstStyle>
          <a:p>
            <a:r>
              <a:rPr lang="zh-TW" altLang="en-US" smtClean="0"/>
              <a:t>按一下以編輯母片標題樣式</a:t>
            </a:r>
            <a:endParaRPr lang="en-US" dirty="0"/>
          </a:p>
        </p:txBody>
      </p:sp>
      <p:sp>
        <p:nvSpPr>
          <p:cNvPr id="3" name="Picture Placeholder 2"/>
          <p:cNvSpPr>
            <a:spLocks noGrp="1" noChangeAspect="1"/>
          </p:cNvSpPr>
          <p:nvPr>
            <p:ph type="pic" idx="1"/>
          </p:nvPr>
        </p:nvSpPr>
        <p:spPr>
          <a:xfrm>
            <a:off x="3109913" y="2850737"/>
            <a:ext cx="3703320" cy="14070336"/>
          </a:xfrm>
        </p:spPr>
        <p:txBody>
          <a:bodyPr anchor="t"/>
          <a:lstStyle>
            <a:lvl1pPr marL="0" indent="0">
              <a:buNone/>
              <a:defRPr sz="2560"/>
            </a:lvl1pPr>
            <a:lvl2pPr marL="365760" indent="0">
              <a:buNone/>
              <a:defRPr sz="2240"/>
            </a:lvl2pPr>
            <a:lvl3pPr marL="731520" indent="0">
              <a:buNone/>
              <a:defRPr sz="1920"/>
            </a:lvl3pPr>
            <a:lvl4pPr marL="1097280" indent="0">
              <a:buNone/>
              <a:defRPr sz="1600"/>
            </a:lvl4pPr>
            <a:lvl5pPr marL="1463040" indent="0">
              <a:buNone/>
              <a:defRPr sz="1600"/>
            </a:lvl5pPr>
            <a:lvl6pPr marL="1828800" indent="0">
              <a:buNone/>
              <a:defRPr sz="1600"/>
            </a:lvl6pPr>
            <a:lvl7pPr marL="2194560" indent="0">
              <a:buNone/>
              <a:defRPr sz="1600"/>
            </a:lvl7pPr>
            <a:lvl8pPr marL="2560320" indent="0">
              <a:buNone/>
              <a:defRPr sz="1600"/>
            </a:lvl8pPr>
            <a:lvl9pPr marL="2926080" indent="0">
              <a:buNone/>
              <a:defRPr sz="1600"/>
            </a:lvl9pPr>
          </a:lstStyle>
          <a:p>
            <a:r>
              <a:rPr lang="zh-TW" altLang="en-US" smtClean="0"/>
              <a:t>按一下圖示以新增圖片</a:t>
            </a:r>
            <a:endParaRPr lang="en-US" dirty="0"/>
          </a:p>
        </p:txBody>
      </p:sp>
      <p:sp>
        <p:nvSpPr>
          <p:cNvPr id="4" name="Text Placeholder 3"/>
          <p:cNvSpPr>
            <a:spLocks noGrp="1"/>
          </p:cNvSpPr>
          <p:nvPr>
            <p:ph type="body" sz="half" idx="2"/>
          </p:nvPr>
        </p:nvSpPr>
        <p:spPr>
          <a:xfrm>
            <a:off x="503873" y="5939790"/>
            <a:ext cx="2359342" cy="11004196"/>
          </a:xfrm>
        </p:spPr>
        <p:txBody>
          <a:bodyPr/>
          <a:lstStyle>
            <a:lvl1pPr marL="0" indent="0">
              <a:buNone/>
              <a:defRPr sz="1280"/>
            </a:lvl1pPr>
            <a:lvl2pPr marL="365760" indent="0">
              <a:buNone/>
              <a:defRPr sz="1120"/>
            </a:lvl2pPr>
            <a:lvl3pPr marL="731520" indent="0">
              <a:buNone/>
              <a:defRPr sz="960"/>
            </a:lvl3pPr>
            <a:lvl4pPr marL="1097280" indent="0">
              <a:buNone/>
              <a:defRPr sz="800"/>
            </a:lvl4pPr>
            <a:lvl5pPr marL="1463040" indent="0">
              <a:buNone/>
              <a:defRPr sz="800"/>
            </a:lvl5pPr>
            <a:lvl6pPr marL="1828800" indent="0">
              <a:buNone/>
              <a:defRPr sz="800"/>
            </a:lvl6pPr>
            <a:lvl7pPr marL="2194560" indent="0">
              <a:buNone/>
              <a:defRPr sz="800"/>
            </a:lvl7pPr>
            <a:lvl8pPr marL="2560320" indent="0">
              <a:buNone/>
              <a:defRPr sz="800"/>
            </a:lvl8pPr>
            <a:lvl9pPr marL="2926080" indent="0">
              <a:buNone/>
              <a:defRPr sz="800"/>
            </a:lvl9pPr>
          </a:lstStyle>
          <a:p>
            <a:pPr lvl="0"/>
            <a:r>
              <a:rPr lang="zh-TW" altLang="en-US" smtClean="0"/>
              <a:t>編輯母片文字樣式</a:t>
            </a:r>
          </a:p>
        </p:txBody>
      </p:sp>
      <p:sp>
        <p:nvSpPr>
          <p:cNvPr id="5" name="Date Placeholder 4"/>
          <p:cNvSpPr>
            <a:spLocks noGrp="1"/>
          </p:cNvSpPr>
          <p:nvPr>
            <p:ph type="dt" sz="half" idx="10"/>
          </p:nvPr>
        </p:nvSpPr>
        <p:spPr/>
        <p:txBody>
          <a:bodyPr/>
          <a:lstStyle/>
          <a:p>
            <a:fld id="{223248FC-9EA7-4AF6-9E53-F48B4912824F}" type="datetimeFigureOut">
              <a:rPr lang="zh-TW" altLang="en-US" smtClean="0"/>
              <a:t>2017/5/20</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1242729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1054134"/>
            <a:ext cx="6309360" cy="3826949"/>
          </a:xfrm>
          <a:prstGeom prst="rect">
            <a:avLst/>
          </a:prstGeom>
        </p:spPr>
        <p:txBody>
          <a:bodyPr vert="horz" lIns="91440" tIns="45720" rIns="91440" bIns="45720" rtlCol="0" anchor="ctr">
            <a:normAutofit/>
          </a:bodyPr>
          <a:lstStyle/>
          <a:p>
            <a:r>
              <a:rPr lang="zh-TW" altLang="en-US" smtClean="0"/>
              <a:t>按一下以編輯母片標題樣式</a:t>
            </a:r>
            <a:endParaRPr lang="en-US" dirty="0"/>
          </a:p>
        </p:txBody>
      </p:sp>
      <p:sp>
        <p:nvSpPr>
          <p:cNvPr id="3" name="Text Placeholder 2"/>
          <p:cNvSpPr>
            <a:spLocks noGrp="1"/>
          </p:cNvSpPr>
          <p:nvPr>
            <p:ph type="body" idx="1"/>
          </p:nvPr>
        </p:nvSpPr>
        <p:spPr>
          <a:xfrm>
            <a:off x="502920" y="5270647"/>
            <a:ext cx="6309360" cy="12562474"/>
          </a:xfrm>
          <a:prstGeom prst="rect">
            <a:avLst/>
          </a:prstGeom>
        </p:spPr>
        <p:txBody>
          <a:bodyPr vert="horz" lIns="91440" tIns="45720" rIns="91440" bIns="45720" rtlCol="0">
            <a:normAutofit/>
          </a:bodyPr>
          <a:lstStyle/>
          <a:p>
            <a:pPr lvl="0"/>
            <a:r>
              <a:rPr lang="zh-TW" altLang="en-US" smtClean="0"/>
              <a:t>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en-US" dirty="0"/>
          </a:p>
        </p:txBody>
      </p:sp>
      <p:sp>
        <p:nvSpPr>
          <p:cNvPr id="4" name="Date Placeholder 3"/>
          <p:cNvSpPr>
            <a:spLocks noGrp="1"/>
          </p:cNvSpPr>
          <p:nvPr>
            <p:ph type="dt" sz="half" idx="2"/>
          </p:nvPr>
        </p:nvSpPr>
        <p:spPr>
          <a:xfrm>
            <a:off x="502920" y="18351022"/>
            <a:ext cx="1645920" cy="1054129"/>
          </a:xfrm>
          <a:prstGeom prst="rect">
            <a:avLst/>
          </a:prstGeom>
        </p:spPr>
        <p:txBody>
          <a:bodyPr vert="horz" lIns="91440" tIns="45720" rIns="91440" bIns="45720" rtlCol="0" anchor="ctr"/>
          <a:lstStyle>
            <a:lvl1pPr algn="l">
              <a:defRPr sz="960">
                <a:solidFill>
                  <a:schemeClr val="tx1">
                    <a:tint val="75000"/>
                  </a:schemeClr>
                </a:solidFill>
              </a:defRPr>
            </a:lvl1pPr>
          </a:lstStyle>
          <a:p>
            <a:fld id="{223248FC-9EA7-4AF6-9E53-F48B4912824F}" type="datetimeFigureOut">
              <a:rPr lang="zh-TW" altLang="en-US" smtClean="0"/>
              <a:t>2017/5/20</a:t>
            </a:fld>
            <a:endParaRPr lang="zh-TW" altLang="en-US"/>
          </a:p>
        </p:txBody>
      </p:sp>
      <p:sp>
        <p:nvSpPr>
          <p:cNvPr id="5" name="Footer Placeholder 4"/>
          <p:cNvSpPr>
            <a:spLocks noGrp="1"/>
          </p:cNvSpPr>
          <p:nvPr>
            <p:ph type="ftr" sz="quarter" idx="3"/>
          </p:nvPr>
        </p:nvSpPr>
        <p:spPr>
          <a:xfrm>
            <a:off x="2423160" y="18351022"/>
            <a:ext cx="2468880" cy="1054129"/>
          </a:xfrm>
          <a:prstGeom prst="rect">
            <a:avLst/>
          </a:prstGeom>
        </p:spPr>
        <p:txBody>
          <a:bodyPr vert="horz" lIns="91440" tIns="45720" rIns="91440" bIns="45720" rtlCol="0" anchor="ctr"/>
          <a:lstStyle>
            <a:lvl1pPr algn="ctr">
              <a:defRPr sz="960">
                <a:solidFill>
                  <a:schemeClr val="tx1">
                    <a:tint val="75000"/>
                  </a:schemeClr>
                </a:solidFill>
              </a:defRPr>
            </a:lvl1pPr>
          </a:lstStyle>
          <a:p>
            <a:endParaRPr lang="zh-TW" altLang="en-US"/>
          </a:p>
        </p:txBody>
      </p:sp>
      <p:sp>
        <p:nvSpPr>
          <p:cNvPr id="6" name="Slide Number Placeholder 5"/>
          <p:cNvSpPr>
            <a:spLocks noGrp="1"/>
          </p:cNvSpPr>
          <p:nvPr>
            <p:ph type="sldNum" sz="quarter" idx="4"/>
          </p:nvPr>
        </p:nvSpPr>
        <p:spPr>
          <a:xfrm>
            <a:off x="5166360" y="18351022"/>
            <a:ext cx="1645920" cy="1054129"/>
          </a:xfrm>
          <a:prstGeom prst="rect">
            <a:avLst/>
          </a:prstGeom>
        </p:spPr>
        <p:txBody>
          <a:bodyPr vert="horz" lIns="91440" tIns="45720" rIns="91440" bIns="45720" rtlCol="0" anchor="ctr"/>
          <a:lstStyle>
            <a:lvl1pPr algn="r">
              <a:defRPr sz="960">
                <a:solidFill>
                  <a:schemeClr val="tx1">
                    <a:tint val="75000"/>
                  </a:schemeClr>
                </a:solidFill>
              </a:defRPr>
            </a:lvl1pPr>
          </a:lstStyle>
          <a:p>
            <a:fld id="{DCA2E0F0-500D-4865-8002-B8FBEB0BACE2}" type="slidenum">
              <a:rPr lang="zh-TW" altLang="en-US" smtClean="0"/>
              <a:t>‹#›</a:t>
            </a:fld>
            <a:endParaRPr lang="zh-TW" altLang="en-US"/>
          </a:p>
        </p:txBody>
      </p:sp>
    </p:spTree>
    <p:extLst>
      <p:ext uri="{BB962C8B-B14F-4D97-AF65-F5344CB8AC3E}">
        <p14:creationId xmlns:p14="http://schemas.microsoft.com/office/powerpoint/2010/main" val="340544336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731520" rtl="0" eaLnBrk="1" latinLnBrk="0" hangingPunct="1">
        <a:lnSpc>
          <a:spcPct val="90000"/>
        </a:lnSpc>
        <a:spcBef>
          <a:spcPct val="0"/>
        </a:spcBef>
        <a:buNone/>
        <a:defRPr sz="3520" kern="1200">
          <a:solidFill>
            <a:schemeClr val="tx1"/>
          </a:solidFill>
          <a:latin typeface="+mj-lt"/>
          <a:ea typeface="+mj-ea"/>
          <a:cs typeface="+mj-cs"/>
        </a:defRPr>
      </a:lvl1pPr>
    </p:titleStyle>
    <p:bodyStyle>
      <a:lvl1pPr marL="182880" indent="-182880" algn="l" defTabSz="731520" rtl="0" eaLnBrk="1" latinLnBrk="0" hangingPunct="1">
        <a:lnSpc>
          <a:spcPct val="90000"/>
        </a:lnSpc>
        <a:spcBef>
          <a:spcPts val="800"/>
        </a:spcBef>
        <a:buFont typeface="Arial" panose="020B0604020202020204" pitchFamily="34" charset="0"/>
        <a:buChar char="•"/>
        <a:defRPr sz="2240" kern="1200">
          <a:solidFill>
            <a:schemeClr val="tx1"/>
          </a:solidFill>
          <a:latin typeface="+mn-lt"/>
          <a:ea typeface="+mn-ea"/>
          <a:cs typeface="+mn-cs"/>
        </a:defRPr>
      </a:lvl1pPr>
      <a:lvl2pPr marL="548640" indent="-182880" algn="l" defTabSz="731520" rtl="0" eaLnBrk="1" latinLnBrk="0" hangingPunct="1">
        <a:lnSpc>
          <a:spcPct val="90000"/>
        </a:lnSpc>
        <a:spcBef>
          <a:spcPts val="400"/>
        </a:spcBef>
        <a:buFont typeface="Arial" panose="020B0604020202020204" pitchFamily="34" charset="0"/>
        <a:buChar char="•"/>
        <a:defRPr sz="1920" kern="1200">
          <a:solidFill>
            <a:schemeClr val="tx1"/>
          </a:solidFill>
          <a:latin typeface="+mn-lt"/>
          <a:ea typeface="+mn-ea"/>
          <a:cs typeface="+mn-cs"/>
        </a:defRPr>
      </a:lvl2pPr>
      <a:lvl3pPr marL="914400" indent="-182880" algn="l" defTabSz="731520" rtl="0" eaLnBrk="1" latinLnBrk="0" hangingPunct="1">
        <a:lnSpc>
          <a:spcPct val="90000"/>
        </a:lnSpc>
        <a:spcBef>
          <a:spcPts val="400"/>
        </a:spcBef>
        <a:buFont typeface="Arial" panose="020B0604020202020204" pitchFamily="34" charset="0"/>
        <a:buChar char="•"/>
        <a:defRPr sz="1600" kern="1200">
          <a:solidFill>
            <a:schemeClr val="tx1"/>
          </a:solidFill>
          <a:latin typeface="+mn-lt"/>
          <a:ea typeface="+mn-ea"/>
          <a:cs typeface="+mn-cs"/>
        </a:defRPr>
      </a:lvl3pPr>
      <a:lvl4pPr marL="128016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4pPr>
      <a:lvl5pPr marL="164592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5pPr>
      <a:lvl6pPr marL="201168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6pPr>
      <a:lvl7pPr marL="237744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7pPr>
      <a:lvl8pPr marL="274320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8pPr>
      <a:lvl9pPr marL="3108960" indent="-182880" algn="l" defTabSz="731520" rtl="0" eaLnBrk="1" latinLnBrk="0" hangingPunct="1">
        <a:lnSpc>
          <a:spcPct val="90000"/>
        </a:lnSpc>
        <a:spcBef>
          <a:spcPts val="400"/>
        </a:spcBef>
        <a:buFont typeface="Arial" panose="020B0604020202020204" pitchFamily="34" charset="0"/>
        <a:buChar char="•"/>
        <a:defRPr sz="1440" kern="1200">
          <a:solidFill>
            <a:schemeClr val="tx1"/>
          </a:solidFill>
          <a:latin typeface="+mn-lt"/>
          <a:ea typeface="+mn-ea"/>
          <a:cs typeface="+mn-cs"/>
        </a:defRPr>
      </a:lvl9pPr>
    </p:bodyStyle>
    <p:otherStyle>
      <a:defPPr>
        <a:defRPr lang="en-US"/>
      </a:defPPr>
      <a:lvl1pPr marL="0" algn="l" defTabSz="731520" rtl="0" eaLnBrk="1" latinLnBrk="0" hangingPunct="1">
        <a:defRPr sz="1440" kern="1200">
          <a:solidFill>
            <a:schemeClr val="tx1"/>
          </a:solidFill>
          <a:latin typeface="+mn-lt"/>
          <a:ea typeface="+mn-ea"/>
          <a:cs typeface="+mn-cs"/>
        </a:defRPr>
      </a:lvl1pPr>
      <a:lvl2pPr marL="365760" algn="l" defTabSz="731520" rtl="0" eaLnBrk="1" latinLnBrk="0" hangingPunct="1">
        <a:defRPr sz="1440" kern="1200">
          <a:solidFill>
            <a:schemeClr val="tx1"/>
          </a:solidFill>
          <a:latin typeface="+mn-lt"/>
          <a:ea typeface="+mn-ea"/>
          <a:cs typeface="+mn-cs"/>
        </a:defRPr>
      </a:lvl2pPr>
      <a:lvl3pPr marL="731520" algn="l" defTabSz="731520" rtl="0" eaLnBrk="1" latinLnBrk="0" hangingPunct="1">
        <a:defRPr sz="1440" kern="1200">
          <a:solidFill>
            <a:schemeClr val="tx1"/>
          </a:solidFill>
          <a:latin typeface="+mn-lt"/>
          <a:ea typeface="+mn-ea"/>
          <a:cs typeface="+mn-cs"/>
        </a:defRPr>
      </a:lvl3pPr>
      <a:lvl4pPr marL="1097280" algn="l" defTabSz="731520" rtl="0" eaLnBrk="1" latinLnBrk="0" hangingPunct="1">
        <a:defRPr sz="1440" kern="1200">
          <a:solidFill>
            <a:schemeClr val="tx1"/>
          </a:solidFill>
          <a:latin typeface="+mn-lt"/>
          <a:ea typeface="+mn-ea"/>
          <a:cs typeface="+mn-cs"/>
        </a:defRPr>
      </a:lvl4pPr>
      <a:lvl5pPr marL="1463040" algn="l" defTabSz="731520" rtl="0" eaLnBrk="1" latinLnBrk="0" hangingPunct="1">
        <a:defRPr sz="1440" kern="1200">
          <a:solidFill>
            <a:schemeClr val="tx1"/>
          </a:solidFill>
          <a:latin typeface="+mn-lt"/>
          <a:ea typeface="+mn-ea"/>
          <a:cs typeface="+mn-cs"/>
        </a:defRPr>
      </a:lvl5pPr>
      <a:lvl6pPr marL="1828800" algn="l" defTabSz="731520" rtl="0" eaLnBrk="1" latinLnBrk="0" hangingPunct="1">
        <a:defRPr sz="1440" kern="1200">
          <a:solidFill>
            <a:schemeClr val="tx1"/>
          </a:solidFill>
          <a:latin typeface="+mn-lt"/>
          <a:ea typeface="+mn-ea"/>
          <a:cs typeface="+mn-cs"/>
        </a:defRPr>
      </a:lvl6pPr>
      <a:lvl7pPr marL="2194560" algn="l" defTabSz="731520" rtl="0" eaLnBrk="1" latinLnBrk="0" hangingPunct="1">
        <a:defRPr sz="1440" kern="1200">
          <a:solidFill>
            <a:schemeClr val="tx1"/>
          </a:solidFill>
          <a:latin typeface="+mn-lt"/>
          <a:ea typeface="+mn-ea"/>
          <a:cs typeface="+mn-cs"/>
        </a:defRPr>
      </a:lvl7pPr>
      <a:lvl8pPr marL="2560320" algn="l" defTabSz="731520" rtl="0" eaLnBrk="1" latinLnBrk="0" hangingPunct="1">
        <a:defRPr sz="1440" kern="1200">
          <a:solidFill>
            <a:schemeClr val="tx1"/>
          </a:solidFill>
          <a:latin typeface="+mn-lt"/>
          <a:ea typeface="+mn-ea"/>
          <a:cs typeface="+mn-cs"/>
        </a:defRPr>
      </a:lvl8pPr>
      <a:lvl9pPr marL="2926080" algn="l" defTabSz="731520" rtl="0" eaLnBrk="1" latinLnBrk="0" hangingPunct="1">
        <a:defRPr sz="14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jfif"/><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1"/>
            <a:ext cx="7315200" cy="19799300"/>
          </a:xfrm>
          <a:prstGeom prst="rect">
            <a:avLst/>
          </a:prstGeom>
          <a:gradFill flip="none" rotWithShape="1">
            <a:gsLst>
              <a:gs pos="0">
                <a:schemeClr val="accent4">
                  <a:lumMod val="20000"/>
                  <a:lumOff val="80000"/>
                </a:schemeClr>
              </a:gs>
              <a:gs pos="50000">
                <a:schemeClr val="bg1"/>
              </a:gs>
              <a:gs pos="100000">
                <a:schemeClr val="bg1"/>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sz="1414"/>
          </a:p>
        </p:txBody>
      </p:sp>
      <p:sp>
        <p:nvSpPr>
          <p:cNvPr id="7" name="文字方塊 6"/>
          <p:cNvSpPr txBox="1"/>
          <p:nvPr/>
        </p:nvSpPr>
        <p:spPr>
          <a:xfrm>
            <a:off x="207759" y="147637"/>
            <a:ext cx="2559506" cy="817916"/>
          </a:xfrm>
          <a:prstGeom prst="rect">
            <a:avLst/>
          </a:prstGeom>
          <a:noFill/>
        </p:spPr>
        <p:txBody>
          <a:bodyPr wrap="square" rtlCol="0">
            <a:spAutoFit/>
          </a:bodyPr>
          <a:lstStyle/>
          <a:p>
            <a:r>
              <a:rPr lang="en-US" altLang="zh-TW" sz="4715" dirty="0">
                <a:solidFill>
                  <a:srgbClr val="0A0A0A"/>
                </a:solidFill>
                <a:latin typeface="Bodoni MT Condensed" panose="02070606080606020203" pitchFamily="18" charset="0"/>
                <a:ea typeface="Cambria Math" panose="02040503050406030204" pitchFamily="18" charset="0"/>
                <a:cs typeface="Arial Unicode MS" panose="020B0604020202020204" pitchFamily="34" charset="-120"/>
              </a:rPr>
              <a:t>THE BAKERY</a:t>
            </a:r>
            <a:endParaRPr lang="zh-TW" altLang="en-US" sz="4715" dirty="0">
              <a:solidFill>
                <a:srgbClr val="0A0A0A"/>
              </a:solidFill>
              <a:latin typeface="Bodoni MT Condensed" panose="02070606080606020203" pitchFamily="18" charset="0"/>
              <a:ea typeface="Arial Unicode MS" panose="020B0604020202020204" pitchFamily="34" charset="-120"/>
              <a:cs typeface="Arial Unicode MS" panose="020B0604020202020204" pitchFamily="34" charset="-120"/>
            </a:endParaRPr>
          </a:p>
        </p:txBody>
      </p:sp>
      <p:pic>
        <p:nvPicPr>
          <p:cNvPr id="8" name="圖片 7"/>
          <p:cNvPicPr>
            <a:picLocks noChangeAspect="1"/>
          </p:cNvPicPr>
          <p:nvPr/>
        </p:nvPicPr>
        <p:blipFill rotWithShape="1">
          <a:blip r:embed="rId2">
            <a:lum contrast="-9000"/>
          </a:blip>
          <a:srcRect b="26954"/>
          <a:stretch/>
        </p:blipFill>
        <p:spPr>
          <a:xfrm>
            <a:off x="207758" y="1074837"/>
            <a:ext cx="6910309" cy="3400910"/>
          </a:xfrm>
          <a:prstGeom prst="rect">
            <a:avLst/>
          </a:prstGeom>
          <a:effectLst>
            <a:softEdge rad="31750"/>
          </a:effectLst>
        </p:spPr>
      </p:pic>
      <p:sp>
        <p:nvSpPr>
          <p:cNvPr id="10" name="矩形 9"/>
          <p:cNvSpPr/>
          <p:nvPr/>
        </p:nvSpPr>
        <p:spPr>
          <a:xfrm>
            <a:off x="448390" y="3216547"/>
            <a:ext cx="2729327" cy="1077218"/>
          </a:xfrm>
          <a:prstGeom prst="rect">
            <a:avLst/>
          </a:prstGeom>
        </p:spPr>
        <p:txBody>
          <a:bodyPr wrap="square">
            <a:spAutoFit/>
          </a:bodyPr>
          <a:lstStyle/>
          <a:p>
            <a:r>
              <a:rPr lang="en-US" altLang="zh-TW" sz="3200"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THE </a:t>
            </a:r>
          </a:p>
          <a:p>
            <a:r>
              <a:rPr lang="zh-TW" altLang="en-US" sz="3200" cap="all"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  </a:t>
            </a:r>
            <a:r>
              <a:rPr lang="en-US" altLang="zh-TW" sz="3200"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BAKERY</a:t>
            </a:r>
          </a:p>
        </p:txBody>
      </p:sp>
      <p:sp>
        <p:nvSpPr>
          <p:cNvPr id="11" name="矩形 10"/>
          <p:cNvSpPr/>
          <p:nvPr/>
        </p:nvSpPr>
        <p:spPr>
          <a:xfrm>
            <a:off x="1098095" y="5347382"/>
            <a:ext cx="2221032" cy="1059393"/>
          </a:xfrm>
          <a:prstGeom prst="rect">
            <a:avLst/>
          </a:prstGeom>
        </p:spPr>
        <p:txBody>
          <a:bodyPr wrap="square">
            <a:spAutoFit/>
          </a:bodyPr>
          <a:lstStyle/>
          <a:p>
            <a:r>
              <a:rPr lang="en-US" altLang="zh-TW" sz="3142"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THE </a:t>
            </a:r>
            <a:r>
              <a:rPr lang="zh-TW" altLang="en-US" sz="3142"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 </a:t>
            </a:r>
            <a:r>
              <a:rPr lang="en-US" altLang="zh-TW" sz="3142"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
            </a:r>
            <a:br>
              <a:rPr lang="en-US" altLang="zh-TW" sz="3142"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br>
            <a:r>
              <a:rPr lang="zh-TW" altLang="en-US" sz="3142"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  </a:t>
            </a:r>
            <a:r>
              <a:rPr lang="en-US" altLang="zh-TW" sz="3142" cap="all" dirty="0">
                <a:solidFill>
                  <a:schemeClr val="bg1"/>
                </a:solidFill>
                <a:latin typeface="Cambria Math" panose="02040503050406030204" pitchFamily="18" charset="0"/>
                <a:ea typeface="Cambria Math" panose="02040503050406030204" pitchFamily="18" charset="0"/>
                <a:cs typeface="Arial Unicode MS" panose="020B0604020202020204" pitchFamily="34" charset="-120"/>
              </a:rPr>
              <a:t>BAKERY</a:t>
            </a:r>
          </a:p>
        </p:txBody>
      </p:sp>
      <p:sp>
        <p:nvSpPr>
          <p:cNvPr id="12" name="文字方塊 11"/>
          <p:cNvSpPr txBox="1"/>
          <p:nvPr/>
        </p:nvSpPr>
        <p:spPr>
          <a:xfrm>
            <a:off x="832814" y="4625367"/>
            <a:ext cx="5603057" cy="479362"/>
          </a:xfrm>
          <a:prstGeom prst="rect">
            <a:avLst/>
          </a:prstGeom>
          <a:noFill/>
        </p:spPr>
        <p:txBody>
          <a:bodyPr wrap="square" rtlCol="0">
            <a:spAutoFit/>
          </a:bodyPr>
          <a:lstStyle/>
          <a:p>
            <a:r>
              <a:rPr lang="en-US" altLang="zh-TW" sz="2515" dirty="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EVERY COMMUNITY NEEDS A CENTER</a:t>
            </a:r>
            <a:endParaRPr lang="zh-TW" altLang="en-US" sz="2515"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13" name="文字方塊 12"/>
          <p:cNvSpPr txBox="1"/>
          <p:nvPr/>
        </p:nvSpPr>
        <p:spPr>
          <a:xfrm>
            <a:off x="207759" y="5156573"/>
            <a:ext cx="6910308" cy="866391"/>
          </a:xfrm>
          <a:prstGeom prst="rect">
            <a:avLst/>
          </a:prstGeom>
          <a:noFill/>
        </p:spPr>
        <p:txBody>
          <a:bodyPr wrap="square" rtlCol="0">
            <a:spAutoFit/>
          </a:bodyPr>
          <a:lstStyle/>
          <a:p>
            <a:pPr algn="ctr"/>
            <a:r>
              <a:rPr lang="en-US" altLang="zh-TW" sz="2515" dirty="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FOR OVER 30 YEARS THE BAKERY HAS BEEN AT THE CENTER OF LIFE IN NEW PALTZ</a:t>
            </a:r>
            <a:endParaRPr lang="zh-TW" altLang="en-US" sz="2515"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14" name="矩形 13"/>
          <p:cNvSpPr/>
          <p:nvPr/>
        </p:nvSpPr>
        <p:spPr>
          <a:xfrm>
            <a:off x="165556" y="11507788"/>
            <a:ext cx="6984087" cy="4832092"/>
          </a:xfrm>
          <a:prstGeom prst="rect">
            <a:avLst/>
          </a:prstGeom>
        </p:spPr>
        <p:txBody>
          <a:bodyPr wrap="square">
            <a:spAutoFit/>
          </a:bodyPr>
          <a:lstStyle/>
          <a:p>
            <a:r>
              <a:rPr lang="en-US" altLang="zh-TW" sz="2800" dirty="0">
                <a:solidFill>
                  <a:srgbClr val="0A0A0A"/>
                </a:solidFill>
                <a:latin typeface="Cambria Math" panose="02040503050406030204" pitchFamily="18" charset="0"/>
                <a:ea typeface="Cambria Math" panose="02040503050406030204" pitchFamily="18" charset="0"/>
              </a:rPr>
              <a:t>When in New Paltz, don't miss a trip to The Bakery. Residents consider The Bakery, with its rustic outdoor cafe and beautiful gardens, to be the center of social life in New Paltz,  a place to meet people, bump into old friends, or sit quietly and read the papers. Known since 1981 for great bagels, croissants, rolls, rugulah, danish and butter cookies, The Bakery includes a coffee bar and full lunch menu. Experience New Paltz! Visit The Bakery.</a:t>
            </a:r>
            <a:endParaRPr lang="zh-TW" altLang="en-US" sz="2800" dirty="0">
              <a:solidFill>
                <a:srgbClr val="0A0A0A"/>
              </a:solidFill>
              <a:latin typeface="Cambria Math" panose="02040503050406030204" pitchFamily="18" charset="0"/>
            </a:endParaRPr>
          </a:p>
        </p:txBody>
      </p:sp>
      <p:sp>
        <p:nvSpPr>
          <p:cNvPr id="15" name="矩形 14"/>
          <p:cNvSpPr/>
          <p:nvPr/>
        </p:nvSpPr>
        <p:spPr>
          <a:xfrm>
            <a:off x="0" y="16482349"/>
            <a:ext cx="7315200" cy="3316951"/>
          </a:xfrm>
          <a:prstGeom prst="rect">
            <a:avLst/>
          </a:prstGeom>
          <a:solidFill>
            <a:srgbClr val="6C320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accent2">
                  <a:lumMod val="50000"/>
                </a:schemeClr>
              </a:solidFill>
            </a:endParaRPr>
          </a:p>
        </p:txBody>
      </p:sp>
      <p:sp>
        <p:nvSpPr>
          <p:cNvPr id="17" name="文字方塊 16"/>
          <p:cNvSpPr txBox="1"/>
          <p:nvPr/>
        </p:nvSpPr>
        <p:spPr>
          <a:xfrm>
            <a:off x="832814" y="16940946"/>
            <a:ext cx="6334384" cy="461665"/>
          </a:xfrm>
          <a:prstGeom prst="rect">
            <a:avLst/>
          </a:prstGeom>
          <a:noFill/>
        </p:spPr>
        <p:txBody>
          <a:bodyPr wrap="square" rtlCol="0">
            <a:spAutoFit/>
          </a:bodyPr>
          <a:lstStyle/>
          <a:p>
            <a:r>
              <a:rPr lang="en-US" altLang="zh-TW" sz="24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13a North Front Street New </a:t>
            </a:r>
            <a:r>
              <a:rPr lang="en-US" altLang="zh-TW" sz="2400" dirty="0" err="1">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PaltZ</a:t>
            </a:r>
            <a:r>
              <a:rPr lang="en-US" altLang="zh-TW" sz="24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 NY 12561</a:t>
            </a:r>
            <a:endParaRPr lang="zh-TW" altLang="en-US" sz="24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21" name="文字方塊 20"/>
          <p:cNvSpPr txBox="1"/>
          <p:nvPr/>
        </p:nvSpPr>
        <p:spPr>
          <a:xfrm>
            <a:off x="832813" y="17781902"/>
            <a:ext cx="6172563" cy="461665"/>
          </a:xfrm>
          <a:prstGeom prst="rect">
            <a:avLst/>
          </a:prstGeom>
          <a:noFill/>
        </p:spPr>
        <p:txBody>
          <a:bodyPr wrap="square" rtlCol="0">
            <a:spAutoFit/>
          </a:bodyPr>
          <a:lstStyle/>
          <a:p>
            <a:r>
              <a:rPr lang="en-US" altLang="zh-TW" sz="24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rPr>
              <a:t>thebakery@ilovethebakery.com</a:t>
            </a:r>
            <a:endParaRPr lang="zh-TW" altLang="en-US" sz="2400" dirty="0">
              <a:solidFill>
                <a:schemeClr val="bg1"/>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pic>
        <p:nvPicPr>
          <p:cNvPr id="25" name="圖片 24"/>
          <p:cNvPicPr>
            <a:picLocks noChangeAspect="1"/>
          </p:cNvPicPr>
          <p:nvPr/>
        </p:nvPicPr>
        <p:blipFill>
          <a:blip r:embed="rId3"/>
          <a:stretch>
            <a:fillRect/>
          </a:stretch>
        </p:blipFill>
        <p:spPr>
          <a:xfrm>
            <a:off x="3698157" y="18730646"/>
            <a:ext cx="888361" cy="923900"/>
          </a:xfrm>
          <a:prstGeom prst="rect">
            <a:avLst/>
          </a:prstGeom>
        </p:spPr>
      </p:pic>
      <p:pic>
        <p:nvPicPr>
          <p:cNvPr id="26" name="圖片 25"/>
          <p:cNvPicPr>
            <a:picLocks noChangeAspect="1"/>
          </p:cNvPicPr>
          <p:nvPr/>
        </p:nvPicPr>
        <p:blipFill>
          <a:blip r:embed="rId4"/>
          <a:stretch>
            <a:fillRect/>
          </a:stretch>
        </p:blipFill>
        <p:spPr>
          <a:xfrm>
            <a:off x="4592138" y="18749494"/>
            <a:ext cx="877120" cy="923899"/>
          </a:xfrm>
          <a:prstGeom prst="rect">
            <a:avLst/>
          </a:prstGeom>
        </p:spPr>
      </p:pic>
      <p:pic>
        <p:nvPicPr>
          <p:cNvPr id="27" name="圖片 26"/>
          <p:cNvPicPr>
            <a:picLocks noChangeAspect="1"/>
          </p:cNvPicPr>
          <p:nvPr/>
        </p:nvPicPr>
        <p:blipFill>
          <a:blip r:embed="rId5"/>
          <a:stretch>
            <a:fillRect/>
          </a:stretch>
        </p:blipFill>
        <p:spPr>
          <a:xfrm>
            <a:off x="5469258" y="18749494"/>
            <a:ext cx="966613" cy="942747"/>
          </a:xfrm>
          <a:prstGeom prst="rect">
            <a:avLst/>
          </a:prstGeom>
        </p:spPr>
      </p:pic>
      <p:pic>
        <p:nvPicPr>
          <p:cNvPr id="28" name="圖片 27"/>
          <p:cNvPicPr>
            <a:picLocks noChangeAspect="1"/>
          </p:cNvPicPr>
          <p:nvPr/>
        </p:nvPicPr>
        <p:blipFill>
          <a:blip r:embed="rId6"/>
          <a:stretch>
            <a:fillRect/>
          </a:stretch>
        </p:blipFill>
        <p:spPr>
          <a:xfrm>
            <a:off x="116659" y="16800849"/>
            <a:ext cx="724470" cy="741859"/>
          </a:xfrm>
          <a:prstGeom prst="rect">
            <a:avLst/>
          </a:prstGeom>
        </p:spPr>
      </p:pic>
      <p:pic>
        <p:nvPicPr>
          <p:cNvPr id="29" name="圖片 28"/>
          <p:cNvPicPr>
            <a:picLocks noChangeAspect="1"/>
          </p:cNvPicPr>
          <p:nvPr/>
        </p:nvPicPr>
        <p:blipFill>
          <a:blip r:embed="rId7"/>
          <a:stretch>
            <a:fillRect/>
          </a:stretch>
        </p:blipFill>
        <p:spPr>
          <a:xfrm>
            <a:off x="116659" y="17658503"/>
            <a:ext cx="730776" cy="708462"/>
          </a:xfrm>
          <a:prstGeom prst="rect">
            <a:avLst/>
          </a:prstGeom>
        </p:spPr>
      </p:pic>
      <p:pic>
        <p:nvPicPr>
          <p:cNvPr id="23" name="圖片 22"/>
          <p:cNvPicPr>
            <a:picLocks/>
          </p:cNvPicPr>
          <p:nvPr/>
        </p:nvPicPr>
        <p:blipFill rotWithShape="1">
          <a:blip r:embed="rId8"/>
          <a:srcRect l="5835" r="9170"/>
          <a:stretch/>
        </p:blipFill>
        <p:spPr>
          <a:xfrm>
            <a:off x="802485" y="6174695"/>
            <a:ext cx="2342057" cy="2342057"/>
          </a:xfrm>
          <a:prstGeom prst="rect">
            <a:avLst/>
          </a:prstGeom>
        </p:spPr>
      </p:pic>
      <p:pic>
        <p:nvPicPr>
          <p:cNvPr id="24" name="圖片 23"/>
          <p:cNvPicPr>
            <a:picLocks noChangeAspect="1"/>
          </p:cNvPicPr>
          <p:nvPr/>
        </p:nvPicPr>
        <p:blipFill rotWithShape="1">
          <a:blip r:embed="rId9"/>
          <a:srcRect l="12818" r="19915"/>
          <a:stretch/>
        </p:blipFill>
        <p:spPr>
          <a:xfrm>
            <a:off x="3947026" y="6158160"/>
            <a:ext cx="2352798" cy="2342058"/>
          </a:xfrm>
          <a:prstGeom prst="rect">
            <a:avLst/>
          </a:prstGeom>
        </p:spPr>
      </p:pic>
      <p:pic>
        <p:nvPicPr>
          <p:cNvPr id="34" name="圖片 33"/>
          <p:cNvPicPr>
            <a:picLocks/>
          </p:cNvPicPr>
          <p:nvPr/>
        </p:nvPicPr>
        <p:blipFill rotWithShape="1">
          <a:blip r:embed="rId10"/>
          <a:srcRect l="11722" r="6672"/>
          <a:stretch/>
        </p:blipFill>
        <p:spPr>
          <a:xfrm>
            <a:off x="799291" y="8727024"/>
            <a:ext cx="2345251" cy="2345251"/>
          </a:xfrm>
          <a:prstGeom prst="rect">
            <a:avLst/>
          </a:prstGeom>
        </p:spPr>
      </p:pic>
      <p:pic>
        <p:nvPicPr>
          <p:cNvPr id="35" name="圖片 34"/>
          <p:cNvPicPr>
            <a:picLocks/>
          </p:cNvPicPr>
          <p:nvPr/>
        </p:nvPicPr>
        <p:blipFill rotWithShape="1">
          <a:blip r:embed="rId11">
            <a:extLst>
              <a:ext uri="{28A0092B-C50C-407E-A947-70E740481C1C}">
                <a14:useLocalDpi xmlns:a14="http://schemas.microsoft.com/office/drawing/2010/main" val="0"/>
              </a:ext>
            </a:extLst>
          </a:blip>
          <a:srcRect r="30090"/>
          <a:stretch/>
        </p:blipFill>
        <p:spPr>
          <a:xfrm>
            <a:off x="3947026" y="8743757"/>
            <a:ext cx="2373213" cy="2346921"/>
          </a:xfrm>
          <a:prstGeom prst="rect">
            <a:avLst/>
          </a:prstGeom>
        </p:spPr>
      </p:pic>
      <p:sp>
        <p:nvSpPr>
          <p:cNvPr id="36" name="文字方塊 35"/>
          <p:cNvSpPr txBox="1"/>
          <p:nvPr/>
        </p:nvSpPr>
        <p:spPr>
          <a:xfrm>
            <a:off x="2606394" y="196770"/>
            <a:ext cx="1151270" cy="338554"/>
          </a:xfrm>
          <a:prstGeom prst="rect">
            <a:avLst/>
          </a:prstGeom>
          <a:solidFill>
            <a:schemeClr val="bg1">
              <a:lumMod val="95000"/>
            </a:schemeClr>
          </a:solidFill>
        </p:spPr>
        <p:txBody>
          <a:bodyPr wrap="square" rtlCol="0">
            <a:spAutoFit/>
          </a:bodyPr>
          <a:lstStyle/>
          <a:p>
            <a:pPr algn="ctr"/>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MENU</a:t>
            </a:r>
            <a:endParaRPr lang="en-US" altLang="zh-TW" sz="1600" dirty="0" smtClean="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37" name="文字方塊 36"/>
          <p:cNvSpPr txBox="1"/>
          <p:nvPr/>
        </p:nvSpPr>
        <p:spPr>
          <a:xfrm>
            <a:off x="4018350" y="209790"/>
            <a:ext cx="1579896" cy="338554"/>
          </a:xfrm>
          <a:prstGeom prst="rect">
            <a:avLst/>
          </a:prstGeom>
          <a:solidFill>
            <a:schemeClr val="bg1">
              <a:lumMod val="95000"/>
            </a:schemeClr>
          </a:solidFill>
        </p:spPr>
        <p:txBody>
          <a:bodyPr wrap="square" rtlCol="0">
            <a:spAutoFit/>
          </a:bodyPr>
          <a:lstStyle/>
          <a:p>
            <a:pPr algn="ctr"/>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ORDER ONLINE</a:t>
            </a:r>
            <a:endParaRPr lang="zh-TW" altLang="en-US" sz="16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38" name="文字方塊 37"/>
          <p:cNvSpPr txBox="1"/>
          <p:nvPr/>
        </p:nvSpPr>
        <p:spPr>
          <a:xfrm>
            <a:off x="5867556" y="196558"/>
            <a:ext cx="1151270" cy="338554"/>
          </a:xfrm>
          <a:prstGeom prst="rect">
            <a:avLst/>
          </a:prstGeom>
          <a:solidFill>
            <a:schemeClr val="bg1">
              <a:lumMod val="95000"/>
            </a:schemeClr>
          </a:solidFill>
        </p:spPr>
        <p:txBody>
          <a:bodyPr wrap="square" rtlCol="0">
            <a:spAutoFit/>
          </a:bodyPr>
          <a:lstStyle/>
          <a:p>
            <a:pPr algn="ctr"/>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HOLIFAYS</a:t>
            </a:r>
            <a:endParaRPr lang="zh-TW" altLang="en-US" sz="1600" dirty="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39" name="文字方塊 38"/>
          <p:cNvSpPr txBox="1"/>
          <p:nvPr/>
        </p:nvSpPr>
        <p:spPr>
          <a:xfrm>
            <a:off x="2602082" y="576061"/>
            <a:ext cx="1151270" cy="338554"/>
          </a:xfrm>
          <a:prstGeom prst="rect">
            <a:avLst/>
          </a:prstGeom>
          <a:solidFill>
            <a:schemeClr val="bg1">
              <a:lumMod val="95000"/>
            </a:schemeClr>
          </a:solidFill>
        </p:spPr>
        <p:txBody>
          <a:bodyPr wrap="square" rtlCol="0">
            <a:spAutoFit/>
          </a:bodyPr>
          <a:lstStyle/>
          <a:p>
            <a:pPr algn="ctr"/>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CAKE</a:t>
            </a:r>
            <a:endParaRPr lang="en-US" altLang="zh-TW" sz="1600" dirty="0" smtClean="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
        <p:nvSpPr>
          <p:cNvPr id="40" name="文字方塊 39"/>
          <p:cNvSpPr txBox="1"/>
          <p:nvPr/>
        </p:nvSpPr>
        <p:spPr>
          <a:xfrm>
            <a:off x="4018350" y="581950"/>
            <a:ext cx="1579896" cy="338554"/>
          </a:xfrm>
          <a:prstGeom prst="rect">
            <a:avLst/>
          </a:prstGeom>
          <a:solidFill>
            <a:schemeClr val="bg1">
              <a:lumMod val="95000"/>
            </a:schemeClr>
          </a:solidFill>
        </p:spPr>
        <p:txBody>
          <a:bodyPr wrap="square" rtlCol="0">
            <a:spAutoFit/>
          </a:bodyPr>
          <a:lstStyle/>
          <a:p>
            <a:pPr algn="ctr"/>
            <a:r>
              <a:rPr lang="en-US" altLang="zh-TW" sz="1600" dirty="0" smtClean="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rPr>
              <a:t>DIRECTIONS</a:t>
            </a:r>
          </a:p>
        </p:txBody>
      </p:sp>
      <p:sp>
        <p:nvSpPr>
          <p:cNvPr id="41" name="文字方塊 40"/>
          <p:cNvSpPr txBox="1"/>
          <p:nvPr/>
        </p:nvSpPr>
        <p:spPr>
          <a:xfrm>
            <a:off x="5867556" y="568445"/>
            <a:ext cx="1151270" cy="338554"/>
          </a:xfrm>
          <a:prstGeom prst="rect">
            <a:avLst/>
          </a:prstGeom>
          <a:solidFill>
            <a:schemeClr val="bg1">
              <a:lumMod val="95000"/>
            </a:schemeClr>
          </a:solidFill>
        </p:spPr>
        <p:txBody>
          <a:bodyPr wrap="square" rtlCol="0">
            <a:spAutoFit/>
          </a:bodyPr>
          <a:lstStyle/>
          <a:p>
            <a:pPr algn="ctr"/>
            <a:r>
              <a:rPr lang="en-US" altLang="zh-TW" sz="1600" dirty="0" smtClean="0">
                <a:solidFill>
                  <a:srgbClr val="0A0A0A"/>
                </a:solidFill>
                <a:latin typeface="Cambria Math" panose="02040503050406030204" pitchFamily="18" charset="0"/>
                <a:ea typeface="Cambria Math" panose="02040503050406030204" pitchFamily="18" charset="0"/>
                <a:cs typeface="Arial Unicode MS" panose="020B0604020202020204" pitchFamily="34" charset="-120"/>
              </a:rPr>
              <a:t>HISTORY</a:t>
            </a:r>
            <a:endParaRPr lang="en-US" altLang="zh-TW" sz="1600" dirty="0" smtClean="0">
              <a:solidFill>
                <a:srgbClr val="0A0A0A"/>
              </a:solidFill>
              <a:latin typeface="Cambria Math" panose="02040503050406030204" pitchFamily="18" charset="0"/>
              <a:ea typeface="Arial Unicode MS" panose="020B0604020202020204" pitchFamily="34" charset="-120"/>
              <a:cs typeface="Arial Unicode MS" panose="020B0604020202020204" pitchFamily="34" charset="-120"/>
            </a:endParaRPr>
          </a:p>
        </p:txBody>
      </p:sp>
    </p:spTree>
    <p:extLst>
      <p:ext uri="{BB962C8B-B14F-4D97-AF65-F5344CB8AC3E}">
        <p14:creationId xmlns:p14="http://schemas.microsoft.com/office/powerpoint/2010/main" val="2155892581"/>
      </p:ext>
    </p:extLst>
  </p:cSld>
  <p:clrMapOvr>
    <a:masterClrMapping/>
  </p:clrMapOvr>
</p:sld>
</file>

<file path=ppt/theme/theme1.xml><?xml version="1.0" encoding="utf-8"?>
<a:theme xmlns:a="http://schemas.openxmlformats.org/drawingml/2006/main" name="Office 佈景主題">
  <a:themeElements>
    <a:clrScheme name="Office 佈景主題">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佈景主題">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佈景主題">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146</TotalTime>
  <Words>138</Words>
  <Application>Microsoft Office PowerPoint</Application>
  <PresentationFormat>自訂</PresentationFormat>
  <Paragraphs>15</Paragraphs>
  <Slides>1</Slides>
  <Notes>0</Notes>
  <HiddenSlides>0</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1</vt:i4>
      </vt:variant>
    </vt:vector>
  </HeadingPairs>
  <TitlesOfParts>
    <vt:vector size="9" baseType="lpstr">
      <vt:lpstr>Arial Unicode MS</vt:lpstr>
      <vt:lpstr>新細明體</vt:lpstr>
      <vt:lpstr>Arial</vt:lpstr>
      <vt:lpstr>Bodoni MT Condensed</vt:lpstr>
      <vt:lpstr>Calibri</vt:lpstr>
      <vt:lpstr>Calibri Light</vt:lpstr>
      <vt:lpstr>Cambria Math</vt:lpstr>
      <vt:lpstr>Office 佈景主題</vt:lpstr>
      <vt:lpstr>PowerPoint 簡報</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Windows 使用者</dc:creator>
  <cp:lastModifiedBy>鄭人豪</cp:lastModifiedBy>
  <cp:revision>6</cp:revision>
  <dcterms:created xsi:type="dcterms:W3CDTF">2017-05-17T05:20:35Z</dcterms:created>
  <dcterms:modified xsi:type="dcterms:W3CDTF">2017-05-20T08:19:24Z</dcterms:modified>
</cp:coreProperties>
</file>

<file path=docProps/thumbnail.jpeg>
</file>